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0058400" cy="7772400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-1579" y="-62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3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65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647" y="0"/>
            <a:ext cx="2944283" cy="49765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38D6FE3C-34D8-4B4B-9273-D907B0A3B964}" type="datetimeFigureOut">
              <a:rPr lang="ru-RU" smtClean="0"/>
              <a:t>22.09.2014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1045"/>
            <a:ext cx="2944283" cy="49765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647" y="9421045"/>
            <a:ext cx="2944283" cy="49765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169A89D-734B-4FAD-B6E7-2B864E72E48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65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7" y="0"/>
            <a:ext cx="2944283" cy="49765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1D0FF5F4-5691-49AF-9E16-FB22826F7264}" type="datetimeFigureOut">
              <a:rPr lang="ru-RU" smtClean="0"/>
              <a:t>22.09.2014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39838"/>
            <a:ext cx="433070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3375"/>
            <a:ext cx="5435600" cy="3905488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765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7" y="9421045"/>
            <a:ext cx="2944283" cy="497656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952A89D7-7603-4ECB-ADF6-F6CF2BE4F40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ружн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35915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457200" y="4736592"/>
            <a:ext cx="2359152" cy="20756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35915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758184" y="457200"/>
            <a:ext cx="245059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Рисунок 11"/>
          <p:cNvSpPr>
            <a:spLocks noGrp="1"/>
          </p:cNvSpPr>
          <p:nvPr>
            <p:ph type="pic" sz="quarter" idx="11"/>
          </p:nvPr>
        </p:nvSpPr>
        <p:spPr>
          <a:xfrm>
            <a:off x="3758184" y="685800"/>
            <a:ext cx="2450592" cy="4005072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141464" y="457200"/>
            <a:ext cx="245059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Рисунок 11"/>
          <p:cNvSpPr>
            <a:spLocks noGrp="1"/>
          </p:cNvSpPr>
          <p:nvPr>
            <p:ph type="pic" sz="quarter" idx="12"/>
          </p:nvPr>
        </p:nvSpPr>
        <p:spPr>
          <a:xfrm>
            <a:off x="7141465" y="2084832"/>
            <a:ext cx="2450592" cy="4727448"/>
          </a:xfrm>
        </p:spPr>
        <p:txBody>
          <a:bodyPr tIns="109728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7141464" y="1901952"/>
            <a:ext cx="2450592" cy="14630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42163" y="639763"/>
            <a:ext cx="2449512" cy="1262062"/>
          </a:xfrm>
        </p:spPr>
        <p:txBody>
          <a:bodyPr anchor="ctr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30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3" name="Текст 21"/>
          <p:cNvSpPr>
            <a:spLocks noGrp="1"/>
          </p:cNvSpPr>
          <p:nvPr>
            <p:ph type="body" sz="quarter" idx="14" hasCustomPrompt="1"/>
          </p:nvPr>
        </p:nvSpPr>
        <p:spPr>
          <a:xfrm>
            <a:off x="3758184" y="5392800"/>
            <a:ext cx="2449512" cy="468000"/>
          </a:xfrm>
        </p:spPr>
        <p:txBody>
          <a:bodyPr anchor="t">
            <a:no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Название организации</a:t>
            </a:r>
            <a:endParaRPr lang="ru-RU" dirty="0"/>
          </a:p>
        </p:txBody>
      </p:sp>
      <p:sp>
        <p:nvSpPr>
          <p:cNvPr id="24" name="Текст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59264" y="4904111"/>
            <a:ext cx="2449512" cy="427881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Адрес организации</a:t>
            </a:r>
            <a:endParaRPr lang="ru-RU" dirty="0"/>
          </a:p>
        </p:txBody>
      </p:sp>
      <p:sp>
        <p:nvSpPr>
          <p:cNvPr id="25" name="Текст 21"/>
          <p:cNvSpPr>
            <a:spLocks noGrp="1"/>
          </p:cNvSpPr>
          <p:nvPr>
            <p:ph type="body" sz="quarter" idx="16" hasCustomPrompt="1"/>
          </p:nvPr>
        </p:nvSpPr>
        <p:spPr>
          <a:xfrm>
            <a:off x="3758184" y="5910688"/>
            <a:ext cx="2449512" cy="612512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телефон</a:t>
            </a:r>
            <a:endParaRPr lang="ru-RU" dirty="0"/>
          </a:p>
        </p:txBody>
      </p:sp>
      <p:sp>
        <p:nvSpPr>
          <p:cNvPr id="26" name="Текст 21"/>
          <p:cNvSpPr>
            <a:spLocks noGrp="1"/>
          </p:cNvSpPr>
          <p:nvPr>
            <p:ph type="body" sz="quarter" idx="17" hasCustomPrompt="1"/>
          </p:nvPr>
        </p:nvSpPr>
        <p:spPr>
          <a:xfrm>
            <a:off x="3758184" y="6566401"/>
            <a:ext cx="2449512" cy="338862"/>
          </a:xfrm>
        </p:spPr>
        <p:txBody>
          <a:bodyPr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ЭЛЕКТРОННАЯ ПОЧТА </a:t>
            </a:r>
            <a:endParaRPr lang="ru-RU" dirty="0"/>
          </a:p>
        </p:txBody>
      </p:sp>
      <p:sp>
        <p:nvSpPr>
          <p:cNvPr id="28" name="Текст 21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" y="4736592"/>
            <a:ext cx="2359152" cy="2075688"/>
          </a:xfrm>
        </p:spPr>
        <p:txBody>
          <a:bodyPr lIns="182880" rIns="18288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Текст </a:t>
            </a:r>
            <a:r>
              <a:rPr lang="ru-RU" dirty="0" err="1" smtClean="0"/>
              <a:t>Слaйдa</a:t>
            </a:r>
            <a:endParaRPr lang="ru-RU" dirty="0"/>
          </a:p>
        </p:txBody>
      </p:sp>
      <p:sp>
        <p:nvSpPr>
          <p:cNvPr id="31" name="Прямоугольник 30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95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29" name="Прямоугольник 28"/>
          <p:cNvSpPr/>
          <p:nvPr userDrawn="1"/>
        </p:nvSpPr>
        <p:spPr bwMode="auto">
          <a:xfrm>
            <a:off x="457200" y="7022380"/>
            <a:ext cx="235915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0" name="Прямоугольник 29"/>
          <p:cNvSpPr/>
          <p:nvPr userDrawn="1"/>
        </p:nvSpPr>
        <p:spPr bwMode="auto">
          <a:xfrm>
            <a:off x="7187184" y="7022380"/>
            <a:ext cx="240487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auto">
          <a:xfrm>
            <a:off x="3758184" y="7022380"/>
            <a:ext cx="245059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я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 userDrawn="1"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 userDrawn="1"/>
        </p:nvSpPr>
        <p:spPr>
          <a:xfrm>
            <a:off x="3849624" y="685800"/>
            <a:ext cx="2450592" cy="395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9" name="Прямая соединительная линия 2"/>
          <p:cNvCxnSpPr/>
          <p:nvPr userDrawn="1"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457200" y="457200"/>
            <a:ext cx="245059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0"/>
          </p:nvPr>
        </p:nvSpPr>
        <p:spPr>
          <a:xfrm>
            <a:off x="457200" y="685800"/>
            <a:ext cx="2450592" cy="227685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3849624" y="457200"/>
            <a:ext cx="245059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7232904" y="457200"/>
            <a:ext cx="2359152" cy="1828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Текст 21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0" y="3004771"/>
            <a:ext cx="2450592" cy="662354"/>
          </a:xfrm>
        </p:spPr>
        <p:txBody>
          <a:bodyPr lIns="91440" rIns="91440" bIns="0" anchor="ctr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600">
                <a:solidFill>
                  <a:srgbClr val="7F7F7F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3" name="Текст 21"/>
          <p:cNvSpPr>
            <a:spLocks noGrp="1"/>
          </p:cNvSpPr>
          <p:nvPr>
            <p:ph type="body" sz="quarter" idx="21" hasCustomPrompt="1"/>
          </p:nvPr>
        </p:nvSpPr>
        <p:spPr>
          <a:xfrm>
            <a:off x="4114800" y="914400"/>
            <a:ext cx="1943100" cy="3352800"/>
          </a:xfrm>
        </p:spPr>
        <p:txBody>
          <a:bodyPr lIns="91440" tIns="91440" rIns="91440" bIns="91440" anchor="ctr">
            <a:noAutofit/>
          </a:bodyPr>
          <a:lstStyle>
            <a:lvl1pPr marL="0" indent="0" algn="l">
              <a:lnSpc>
                <a:spcPct val="130000"/>
              </a:lnSpc>
              <a:spcBef>
                <a:spcPts val="80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4" name="Рисунок 11"/>
          <p:cNvSpPr>
            <a:spLocks noGrp="1"/>
          </p:cNvSpPr>
          <p:nvPr>
            <p:ph type="pic" sz="quarter" idx="22"/>
          </p:nvPr>
        </p:nvSpPr>
        <p:spPr>
          <a:xfrm>
            <a:off x="3849624" y="4690587"/>
            <a:ext cx="2450592" cy="211062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36" name="Текст 21"/>
          <p:cNvSpPr>
            <a:spLocks noGrp="1"/>
          </p:cNvSpPr>
          <p:nvPr>
            <p:ph type="body" sz="quarter" idx="24" hasCustomPrompt="1"/>
          </p:nvPr>
        </p:nvSpPr>
        <p:spPr>
          <a:xfrm>
            <a:off x="7235571" y="4636192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38" name="Текст 21"/>
          <p:cNvSpPr>
            <a:spLocks noGrp="1"/>
          </p:cNvSpPr>
          <p:nvPr>
            <p:ph type="body" sz="quarter" idx="26" hasCustomPrompt="1"/>
          </p:nvPr>
        </p:nvSpPr>
        <p:spPr>
          <a:xfrm>
            <a:off x="7235571" y="2854381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0" name="Текст 21"/>
          <p:cNvSpPr>
            <a:spLocks noGrp="1"/>
          </p:cNvSpPr>
          <p:nvPr>
            <p:ph type="body" sz="quarter" idx="28" hasCustomPrompt="1"/>
          </p:nvPr>
        </p:nvSpPr>
        <p:spPr>
          <a:xfrm>
            <a:off x="7235571" y="933388"/>
            <a:ext cx="2359152" cy="237054"/>
          </a:xfrm>
        </p:spPr>
        <p:txBody>
          <a:bodyPr lIns="91440" rIns="9144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3" name="Текст 21"/>
          <p:cNvSpPr>
            <a:spLocks noGrp="1"/>
          </p:cNvSpPr>
          <p:nvPr>
            <p:ph type="body" sz="quarter" idx="31" hasCustomPrompt="1"/>
          </p:nvPr>
        </p:nvSpPr>
        <p:spPr>
          <a:xfrm>
            <a:off x="457200" y="3704131"/>
            <a:ext cx="2450592" cy="3074219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5" name="Текст 21"/>
          <p:cNvSpPr>
            <a:spLocks noGrp="1"/>
          </p:cNvSpPr>
          <p:nvPr>
            <p:ph type="body" sz="quarter" idx="33" hasCustomPrompt="1"/>
          </p:nvPr>
        </p:nvSpPr>
        <p:spPr>
          <a:xfrm>
            <a:off x="7235571" y="1170442"/>
            <a:ext cx="2359152" cy="1560646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6" name="Текст 21"/>
          <p:cNvSpPr>
            <a:spLocks noGrp="1"/>
          </p:cNvSpPr>
          <p:nvPr>
            <p:ph type="body" sz="quarter" idx="34" hasCustomPrompt="1"/>
          </p:nvPr>
        </p:nvSpPr>
        <p:spPr>
          <a:xfrm>
            <a:off x="7235571" y="3091437"/>
            <a:ext cx="2359152" cy="1393177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47" name="Текст 21"/>
          <p:cNvSpPr>
            <a:spLocks noGrp="1"/>
          </p:cNvSpPr>
          <p:nvPr>
            <p:ph type="body" sz="quarter" idx="35" hasCustomPrompt="1"/>
          </p:nvPr>
        </p:nvSpPr>
        <p:spPr>
          <a:xfrm>
            <a:off x="7235571" y="4873246"/>
            <a:ext cx="2359152" cy="1905104"/>
          </a:xfrm>
        </p:spPr>
        <p:txBody>
          <a:bodyPr lIns="91440" rIns="91440" anchor="t">
            <a:noAutofit/>
          </a:bodyPr>
          <a:lstStyle>
            <a:lvl1pPr marL="182880" indent="-182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lang="ru-RU" dirty="0" smtClean="0"/>
              <a:t>Щелкните, чтобы добавить текст</a:t>
            </a:r>
            <a:endParaRPr lang="ru-RU" dirty="0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10287000" y="0"/>
            <a:ext cx="1676400" cy="77678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Печать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baseline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Ваш принтер может печатать не так, как наши принтеры, поэтому сначала сделайте несколько пробных распечаток. Если выравнивание не получается, поэкспериментируйте с параметром "Масштабировать по листу". Его можно найти в диалоговом окне "Печать", просто нажав "Слайды размером во всю страницу".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Обратите внимание, что мы создали метки линии сгиба. Они почти незаметны, но если вы не хотите, чтобы они отображались в вашем буклете, откройте выкладку "Вид", выберите "Образец слайда" и удалите их перед печатью.</a:t>
            </a:r>
            <a:endParaRPr lang="ru-RU" sz="1000" b="0" i="0" dirty="0" smtClean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  <a:p>
            <a:pPr algn="l" defTabSz="914400">
              <a:spcBef>
                <a:spcPts val="1200"/>
              </a:spcBef>
              <a:buNone/>
            </a:pPr>
            <a:r>
              <a:rPr lang="ru-RU" sz="16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Настройка содержимого</a:t>
            </a:r>
          </a:p>
          <a:p>
            <a:pPr algn="l" defTabSz="914400">
              <a:spcBef>
                <a:spcPts val="3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Заполнители в данном буклете уже отформатированы. Если нужно добавить или удалить маркеры в тексте, нажмите кнопку "Маркеры" на вкладке "Главная".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Если нужно больше маркеров для заголовков, подзаголовков или основного текста, скопируйте их и перетащите на нужное место. Специальные направляющие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PowerPoint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помогут выровнять их с остальными элементами.</a:t>
            </a:r>
          </a:p>
          <a:p>
            <a:pPr algn="l" defTabSz="914400">
              <a:spcBef>
                <a:spcPts val="1200"/>
              </a:spcBef>
              <a:buNone/>
            </a:pP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Хотите использовать свои рисунки вместо наших? Нет проблем! Щелкните рисунок, нажмите клавишу </a:t>
            </a:r>
            <a:r>
              <a:rPr lang="ru-RU" sz="900" b="0" i="0" dirty="0" err="1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Delete</a:t>
            </a:r>
            <a:r>
              <a:rPr lang="ru-RU" sz="900" b="0" i="0" dirty="0" smtClean="0">
                <a:solidFill>
                  <a:srgbClr val="7F7F7F"/>
                </a:solidFill>
                <a:latin typeface="Calibri Light"/>
                <a:ea typeface="+mn-ea"/>
                <a:cs typeface="Calibri"/>
              </a:rPr>
              <a:t> и щелкните значок, чтобы добавить рисунок.</a:t>
            </a:r>
            <a:endParaRPr lang="ru-RU" sz="1000" b="0" i="0" dirty="0">
              <a:solidFill>
                <a:srgbClr val="7F7F7F"/>
              </a:solidFill>
              <a:latin typeface="Calibri Light"/>
              <a:ea typeface="+mn-ea"/>
              <a:cs typeface="Calibri"/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auto">
          <a:xfrm>
            <a:off x="457200" y="6927595"/>
            <a:ext cx="245059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 userDrawn="1"/>
        </p:nvSpPr>
        <p:spPr bwMode="auto">
          <a:xfrm>
            <a:off x="3849624" y="6933590"/>
            <a:ext cx="245059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auto">
          <a:xfrm>
            <a:off x="7232904" y="6933590"/>
            <a:ext cx="2359152" cy="384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</a:t>
            </a:r>
            <a:r>
              <a:rPr lang="ru-RU" noProof="0" dirty="0" smtClean="0"/>
              <a:t>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AE6A-DCF3-43E4-B2A0-33D0CF1225FC}" type="datetimeFigureOut">
              <a:rPr lang="ru-RU" smtClean="0"/>
              <a:t>22.09.2014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761A3-4CAC-4C5F-AC82-8DB08D526BC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Рисунок 34"/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0" t="4502" r="28171"/>
          <a:stretch/>
        </p:blipFill>
        <p:spPr>
          <a:xfrm>
            <a:off x="3751943" y="747486"/>
            <a:ext cx="2460172" cy="3849012"/>
          </a:xfrm>
        </p:spPr>
      </p:pic>
      <p:pic>
        <p:nvPicPr>
          <p:cNvPr id="36" name="Рисунок 35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527" y="2161078"/>
            <a:ext cx="2455806" cy="2458876"/>
          </a:xfrm>
        </p:spPr>
      </p:pic>
      <p:sp>
        <p:nvSpPr>
          <p:cNvPr id="15" name="Текст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 defTabSz="1005840">
              <a:lnSpc>
                <a:spcPct val="85000"/>
              </a:lnSpc>
              <a:buNone/>
            </a:pPr>
            <a:r>
              <a:rPr lang="en-US" sz="2800" b="0" dirty="0" smtClean="0">
                <a:solidFill>
                  <a:srgbClr val="000000">
                    <a:lumMod val="65000"/>
                  </a:srgbClr>
                </a:solidFill>
              </a:rPr>
              <a:t>Jemper.ru </a:t>
            </a:r>
            <a:r>
              <a:rPr lang="ru-RU" sz="2000" b="1" dirty="0" smtClean="0">
                <a:solidFill>
                  <a:srgbClr val="C00000"/>
                </a:solidFill>
              </a:rPr>
              <a:t>Новогодняя коллекция 2015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4"/>
          </p:nvPr>
        </p:nvSpPr>
        <p:spPr>
          <a:xfrm>
            <a:off x="3565236" y="4821382"/>
            <a:ext cx="2835564" cy="711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b="1" i="1" dirty="0" smtClean="0">
                <a:solidFill>
                  <a:srgbClr val="B52E29"/>
                </a:solidFill>
              </a:rPr>
              <a:t>Jemper.ru </a:t>
            </a:r>
          </a:p>
          <a:p>
            <a:pPr>
              <a:lnSpc>
                <a:spcPct val="100000"/>
              </a:lnSpc>
            </a:pPr>
            <a:r>
              <a:rPr lang="ru-RU" sz="1100" b="1" i="1" dirty="0" smtClean="0">
                <a:solidFill>
                  <a:srgbClr val="B52E29"/>
                </a:solidFill>
              </a:rPr>
              <a:t>- </a:t>
            </a:r>
            <a:r>
              <a:rPr lang="ru-RU" sz="1100" b="1" i="1" dirty="0">
                <a:solidFill>
                  <a:srgbClr val="B52E29"/>
                </a:solidFill>
              </a:rPr>
              <a:t>ателье вязаных подарков ручной работы.</a:t>
            </a:r>
            <a:endParaRPr lang="ru-RU" sz="1100" b="1" i="0" dirty="0">
              <a:solidFill>
                <a:srgbClr val="B52E29"/>
              </a:solidFill>
              <a:latin typeface="Constantia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5"/>
          </p:nvPr>
        </p:nvSpPr>
        <p:spPr>
          <a:xfrm>
            <a:off x="3758184" y="5588000"/>
            <a:ext cx="2449512" cy="305592"/>
          </a:xfrm>
        </p:spPr>
        <p:txBody>
          <a:bodyPr/>
          <a:lstStyle/>
          <a:p>
            <a:pPr marL="0" indent="0" algn="ctr" defTabSz="1005840">
              <a:lnSpc>
                <a:spcPct val="100000"/>
              </a:lnSpc>
              <a:buNone/>
            </a:pPr>
            <a:r>
              <a:rPr lang="ru-RU" sz="1200" b="0" i="0" dirty="0" smtClean="0">
                <a:solidFill>
                  <a:srgbClr val="595959"/>
                </a:solidFill>
              </a:rPr>
              <a:t>г. Москва, 11-я Парковая 31</a:t>
            </a:r>
            <a:endParaRPr lang="ru-RU" sz="1200" b="0" i="0" dirty="0">
              <a:solidFill>
                <a:srgbClr val="595959"/>
              </a:solidFill>
            </a:endParaRP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6"/>
          </p:nvPr>
        </p:nvSpPr>
        <p:spPr>
          <a:xfrm>
            <a:off x="3758184" y="5910688"/>
            <a:ext cx="2449512" cy="642512"/>
          </a:xfrm>
        </p:spPr>
        <p:txBody>
          <a:bodyPr/>
          <a:lstStyle/>
          <a:p>
            <a:pPr>
              <a:spcBef>
                <a:spcPts val="1100"/>
              </a:spcBef>
            </a:pPr>
            <a:r>
              <a:rPr lang="ru-RU" sz="1400" b="1" dirty="0">
                <a:solidFill>
                  <a:srgbClr val="595959"/>
                </a:solidFill>
              </a:rPr>
              <a:t>Тел. +7 </a:t>
            </a:r>
            <a:r>
              <a:rPr lang="ru-RU" sz="1400" b="1" dirty="0" smtClean="0">
                <a:solidFill>
                  <a:srgbClr val="595959"/>
                </a:solidFill>
              </a:rPr>
              <a:t>495 </a:t>
            </a:r>
            <a:r>
              <a:rPr lang="ru-RU" sz="1400" b="1" dirty="0">
                <a:solidFill>
                  <a:srgbClr val="595959"/>
                </a:solidFill>
              </a:rPr>
              <a:t>2100441 (Елена)</a:t>
            </a:r>
            <a:endParaRPr lang="ru-RU" sz="1400" b="1" i="0" dirty="0">
              <a:solidFill>
                <a:srgbClr val="595959"/>
              </a:solidFill>
              <a:latin typeface="Constantia"/>
            </a:endParaRP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7"/>
          </p:nvPr>
        </p:nvSpPr>
        <p:spPr>
          <a:xfrm>
            <a:off x="3750926" y="6541406"/>
            <a:ext cx="2449512" cy="185965"/>
          </a:xfrm>
        </p:spPr>
        <p:txBody>
          <a:bodyPr/>
          <a:lstStyle/>
          <a:p>
            <a:pPr>
              <a:spcBef>
                <a:spcPts val="1100"/>
              </a:spcBef>
            </a:pPr>
            <a:r>
              <a:rPr lang="en-US" sz="1400" dirty="0" smtClean="0">
                <a:solidFill>
                  <a:srgbClr val="595959"/>
                </a:solidFill>
              </a:rPr>
              <a:t>E-mail:</a:t>
            </a:r>
            <a:r>
              <a:rPr lang="ru-RU" sz="1400" dirty="0" smtClean="0">
                <a:solidFill>
                  <a:srgbClr val="595959"/>
                </a:solidFill>
              </a:rPr>
              <a:t> </a:t>
            </a:r>
            <a:r>
              <a:rPr lang="en-US" sz="1400" dirty="0" smtClean="0">
                <a:solidFill>
                  <a:srgbClr val="595959"/>
                </a:solidFill>
              </a:rPr>
              <a:t>order@jemper.ru</a:t>
            </a:r>
            <a:endParaRPr lang="ru-RU" sz="1400" b="0" i="0" dirty="0">
              <a:solidFill>
                <a:srgbClr val="595959"/>
              </a:solidFill>
              <a:latin typeface="Constantia"/>
            </a:endParaRPr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19"/>
          </p:nvPr>
        </p:nvSpPr>
        <p:spPr>
          <a:xfrm>
            <a:off x="457200" y="4719782"/>
            <a:ext cx="2359152" cy="2092498"/>
          </a:xfrm>
        </p:spPr>
        <p:txBody>
          <a:bodyPr/>
          <a:lstStyle/>
          <a:p>
            <a:pPr marL="171450" indent="-171450" algn="l" defTabSz="100584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100" b="1" i="0" dirty="0" smtClean="0">
                <a:solidFill>
                  <a:schemeClr val="tx1">
                    <a:lumMod val="75000"/>
                  </a:schemeClr>
                </a:solidFill>
              </a:rPr>
              <a:t>Работа только ручная</a:t>
            </a:r>
          </a:p>
          <a:p>
            <a:pPr marL="171450" indent="-171450" algn="l" defTabSz="100584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100" i="0" dirty="0" smtClean="0">
                <a:solidFill>
                  <a:schemeClr val="tx1">
                    <a:lumMod val="75000"/>
                  </a:schemeClr>
                </a:solidFill>
              </a:rPr>
              <a:t>Брендируем</a:t>
            </a:r>
          </a:p>
          <a:p>
            <a:pPr marL="171450" indent="-171450" algn="l" defTabSz="1005840">
              <a:lnSpc>
                <a:spcPct val="13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Максимального  тиража нет</a:t>
            </a:r>
          </a:p>
          <a:p>
            <a:pPr marL="171450" indent="-171450" algn="l" defTabSz="1005840">
              <a:lnSpc>
                <a:spcPct val="130000"/>
              </a:lnSpc>
              <a:buFont typeface="Arial" pitchFamily="34" charset="0"/>
              <a:buChar char="•"/>
            </a:pPr>
            <a:r>
              <a:rPr lang="ru-RU" sz="1100" i="0" dirty="0" smtClean="0">
                <a:solidFill>
                  <a:schemeClr val="tx1">
                    <a:lumMod val="75000"/>
                  </a:schemeClr>
                </a:solidFill>
              </a:rPr>
              <a:t>Вяжут не бабушки</a:t>
            </a:r>
          </a:p>
          <a:p>
            <a:pPr marL="171450" indent="-171450" algn="l" defTabSz="1005840">
              <a:lnSpc>
                <a:spcPct val="130000"/>
              </a:lnSpc>
              <a:buFont typeface="Arial" pitchFamily="34" charset="0"/>
              <a:buChar char="•"/>
            </a:pPr>
            <a:r>
              <a:rPr lang="ru-RU" dirty="0" smtClean="0">
                <a:solidFill>
                  <a:schemeClr val="tx1">
                    <a:lumMod val="75000"/>
                  </a:schemeClr>
                </a:solidFill>
              </a:rPr>
              <a:t>Все игрушки оригинальные, авторские</a:t>
            </a:r>
          </a:p>
          <a:p>
            <a:pPr marL="0" indent="0" algn="r" defTabSz="1005840">
              <a:lnSpc>
                <a:spcPct val="130000"/>
              </a:lnSpc>
              <a:buNone/>
            </a:pPr>
            <a:r>
              <a:rPr lang="ru-RU" sz="1100" i="1" dirty="0" smtClean="0">
                <a:solidFill>
                  <a:schemeClr val="tx1">
                    <a:lumMod val="75000"/>
                  </a:schemeClr>
                </a:solidFill>
              </a:rPr>
              <a:t>~ Елена Клявина</a:t>
            </a:r>
            <a:endParaRPr lang="ru-RU" sz="110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355" y="4862286"/>
            <a:ext cx="2455237" cy="1865085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 flipH="1">
            <a:off x="7878618" y="1995055"/>
            <a:ext cx="277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31" t="1488" r="20692" b="-2234"/>
          <a:stretch/>
        </p:blipFill>
        <p:spPr>
          <a:xfrm>
            <a:off x="428475" y="725714"/>
            <a:ext cx="2372781" cy="3933372"/>
          </a:xfrm>
        </p:spPr>
      </p:pic>
      <p:sp>
        <p:nvSpPr>
          <p:cNvPr id="25" name="Текст 19"/>
          <p:cNvSpPr txBox="1">
            <a:spLocks/>
          </p:cNvSpPr>
          <p:nvPr/>
        </p:nvSpPr>
        <p:spPr>
          <a:xfrm>
            <a:off x="7138080" y="6991619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26" name="Текст 19"/>
          <p:cNvSpPr txBox="1">
            <a:spLocks/>
          </p:cNvSpPr>
          <p:nvPr/>
        </p:nvSpPr>
        <p:spPr>
          <a:xfrm>
            <a:off x="428475" y="6991621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22" name="Текст 19"/>
          <p:cNvSpPr txBox="1">
            <a:spLocks/>
          </p:cNvSpPr>
          <p:nvPr/>
        </p:nvSpPr>
        <p:spPr>
          <a:xfrm>
            <a:off x="3774017" y="6991620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35592" y="4511931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390р.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491963" y="4489153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390р.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87040" y="4263864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300р.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976027" y="4983488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275р.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956449">
            <a:off x="7022294" y="6668455"/>
            <a:ext cx="2849294" cy="646331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Санки  и стулья в стоимость не входят</a:t>
            </a:r>
            <a:endParaRPr lang="ru-RU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343539">
            <a:off x="3944251" y="2245684"/>
            <a:ext cx="2424733" cy="369332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Monotype Corsiva" panose="03010101010201010101" pitchFamily="66" charset="0"/>
              </a:rPr>
              <a:t>Символ 2015 года</a:t>
            </a:r>
            <a:endParaRPr lang="ru-RU" b="1" dirty="0">
              <a:solidFill>
                <a:srgbClr val="0070C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28" name="Текст 3"/>
          <p:cNvSpPr txBox="1">
            <a:spLocks/>
          </p:cNvSpPr>
          <p:nvPr/>
        </p:nvSpPr>
        <p:spPr>
          <a:xfrm>
            <a:off x="428475" y="718630"/>
            <a:ext cx="1318492" cy="331177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B52E29"/>
                </a:solidFill>
              </a:rPr>
              <a:t>Овцы</a:t>
            </a:r>
            <a:endParaRPr lang="ru-RU" b="1" dirty="0">
              <a:solidFill>
                <a:srgbClr val="B52E29"/>
              </a:solidFill>
            </a:endParaRPr>
          </a:p>
        </p:txBody>
      </p:sp>
      <p:sp>
        <p:nvSpPr>
          <p:cNvPr id="30" name="Текст 3"/>
          <p:cNvSpPr txBox="1">
            <a:spLocks/>
          </p:cNvSpPr>
          <p:nvPr/>
        </p:nvSpPr>
        <p:spPr>
          <a:xfrm>
            <a:off x="3774017" y="727222"/>
            <a:ext cx="1318492" cy="331177"/>
          </a:xfrm>
          <a:prstGeom prst="rect">
            <a:avLst/>
          </a:prstGeom>
        </p:spPr>
        <p:txBody>
          <a:bodyPr/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75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B52E29"/>
                </a:solidFill>
              </a:rPr>
              <a:t>Овцы</a:t>
            </a:r>
            <a:endParaRPr lang="ru-RU" b="1" dirty="0">
              <a:solidFill>
                <a:srgbClr val="B52E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69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Текст 3"/>
          <p:cNvSpPr>
            <a:spLocks noGrp="1"/>
          </p:cNvSpPr>
          <p:nvPr>
            <p:ph type="body" sz="quarter" idx="20"/>
          </p:nvPr>
        </p:nvSpPr>
        <p:spPr>
          <a:xfrm>
            <a:off x="5032649" y="689446"/>
            <a:ext cx="1318492" cy="331177"/>
          </a:xfrm>
        </p:spPr>
        <p:txBody>
          <a:bodyPr/>
          <a:lstStyle/>
          <a:p>
            <a:pPr marL="0" indent="0" algn="ctr" defTabSz="1005840">
              <a:lnSpc>
                <a:spcPct val="75000"/>
              </a:lnSpc>
              <a:spcBef>
                <a:spcPts val="0"/>
              </a:spcBef>
              <a:buNone/>
            </a:pPr>
            <a:r>
              <a:rPr lang="ru-RU" sz="2000" b="1" i="0" dirty="0" smtClean="0">
                <a:solidFill>
                  <a:srgbClr val="B52E29"/>
                </a:solidFill>
              </a:rPr>
              <a:t>Кружки</a:t>
            </a:r>
            <a:endParaRPr lang="ru-RU" sz="2000" b="1" i="0" dirty="0">
              <a:solidFill>
                <a:srgbClr val="B52E29"/>
              </a:solidFill>
            </a:endParaRPr>
          </a:p>
        </p:txBody>
      </p:sp>
      <p:sp>
        <p:nvSpPr>
          <p:cNvPr id="34" name="Текст 3"/>
          <p:cNvSpPr>
            <a:spLocks noGrp="1"/>
          </p:cNvSpPr>
          <p:nvPr>
            <p:ph type="body" sz="quarter" idx="20"/>
          </p:nvPr>
        </p:nvSpPr>
        <p:spPr>
          <a:xfrm>
            <a:off x="5338618" y="4716496"/>
            <a:ext cx="937494" cy="557468"/>
          </a:xfrm>
        </p:spPr>
        <p:txBody>
          <a:bodyPr/>
          <a:lstStyle/>
          <a:p>
            <a:pPr marL="0" indent="0" algn="ctr" defTabSz="1005840">
              <a:lnSpc>
                <a:spcPct val="75000"/>
              </a:lnSpc>
              <a:spcBef>
                <a:spcPts val="0"/>
              </a:spcBef>
              <a:buNone/>
            </a:pPr>
            <a:r>
              <a:rPr lang="ru-RU" sz="1400" b="0" i="0" dirty="0" smtClean="0">
                <a:solidFill>
                  <a:srgbClr val="B52E29"/>
                </a:solidFill>
                <a:latin typeface="Constantia"/>
                <a:ea typeface="+mn-ea"/>
                <a:cs typeface="+mn-cs"/>
              </a:rPr>
              <a:t>Шарик ёлочный</a:t>
            </a:r>
            <a:endParaRPr lang="ru-RU" sz="1400" b="0" i="0" dirty="0">
              <a:solidFill>
                <a:srgbClr val="B52E29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43" name="Текст 3"/>
          <p:cNvSpPr>
            <a:spLocks noGrp="1"/>
          </p:cNvSpPr>
          <p:nvPr>
            <p:ph type="body" sz="quarter" idx="20"/>
          </p:nvPr>
        </p:nvSpPr>
        <p:spPr>
          <a:xfrm>
            <a:off x="7227455" y="2162642"/>
            <a:ext cx="2193636" cy="331177"/>
          </a:xfrm>
        </p:spPr>
        <p:txBody>
          <a:bodyPr/>
          <a:lstStyle/>
          <a:p>
            <a:pPr marL="0" indent="0" algn="ctr" defTabSz="1005840">
              <a:lnSpc>
                <a:spcPct val="75000"/>
              </a:lnSpc>
              <a:spcBef>
                <a:spcPts val="0"/>
              </a:spcBef>
              <a:buNone/>
            </a:pPr>
            <a:r>
              <a:rPr lang="ru-RU" sz="1400" b="0" i="0" dirty="0" smtClean="0">
                <a:solidFill>
                  <a:schemeClr val="bg1"/>
                </a:solidFill>
                <a:latin typeface="Constantia"/>
                <a:ea typeface="+mn-ea"/>
                <a:cs typeface="+mn-cs"/>
              </a:rPr>
              <a:t>Шапка Панда</a:t>
            </a:r>
            <a:endParaRPr lang="ru-RU" sz="1400" b="0" i="0" dirty="0">
              <a:solidFill>
                <a:schemeClr val="bg1"/>
              </a:solidFill>
              <a:latin typeface="Constantia"/>
              <a:ea typeface="+mn-ea"/>
              <a:cs typeface="+mn-cs"/>
            </a:endParaRPr>
          </a:p>
        </p:txBody>
      </p:sp>
      <p:sp>
        <p:nvSpPr>
          <p:cNvPr id="51" name="Текст 3"/>
          <p:cNvSpPr>
            <a:spLocks noGrp="1"/>
          </p:cNvSpPr>
          <p:nvPr>
            <p:ph type="body" sz="quarter" idx="20"/>
          </p:nvPr>
        </p:nvSpPr>
        <p:spPr>
          <a:xfrm>
            <a:off x="7218216" y="714663"/>
            <a:ext cx="2396837" cy="6021235"/>
          </a:xfrm>
          <a:solidFill>
            <a:schemeClr val="bg1">
              <a:lumMod val="95000"/>
            </a:schemeClr>
          </a:solidFill>
        </p:spPr>
        <p:txBody>
          <a:bodyPr anchor="t"/>
          <a:lstStyle/>
          <a:p>
            <a:pPr marL="0" indent="0" algn="ctr" defTabSz="100584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Прайс – лист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Овечка большая…….390р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Овечка средняя……..300р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Овечка малая…………275р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 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Кружки……………….…350р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Ёлочный шарик….…250р./шт.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Варежки…………….…600р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Носки………..……….…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</a:rPr>
              <a:t>7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00р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endParaRPr lang="ru-RU" sz="1100" dirty="0">
              <a:solidFill>
                <a:schemeClr val="tx1">
                  <a:lumMod val="75000"/>
                </a:schemeClr>
              </a:solidFill>
            </a:endParaRP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i="1" dirty="0" smtClean="0">
                <a:solidFill>
                  <a:srgbClr val="0070C0"/>
                </a:solidFill>
              </a:rPr>
              <a:t>Санки, стулья, и т.д. в цену не входят!</a:t>
            </a:r>
            <a:endParaRPr lang="ru-RU" sz="1100" b="1" i="1" dirty="0" smtClean="0">
              <a:solidFill>
                <a:srgbClr val="0070C0"/>
              </a:solidFill>
            </a:endParaRPr>
          </a:p>
          <a:p>
            <a:pPr algn="ctr" defTabSz="1005840">
              <a:lnSpc>
                <a:spcPct val="100000"/>
              </a:lnSpc>
              <a:spcBef>
                <a:spcPts val="600"/>
              </a:spcBef>
            </a:pPr>
            <a:endParaRPr lang="ru-RU" sz="11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1005840">
              <a:lnSpc>
                <a:spcPct val="100000"/>
              </a:lnSpc>
              <a:spcBef>
                <a:spcPts val="600"/>
              </a:spcBef>
            </a:pPr>
            <a:endParaRPr lang="ru-RU" sz="1100" b="1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1005840">
              <a:lnSpc>
                <a:spcPct val="100000"/>
              </a:lnSpc>
              <a:spcBef>
                <a:spcPts val="600"/>
              </a:spcBef>
            </a:pPr>
            <a:endParaRPr lang="ru-RU" sz="11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Цены </a:t>
            </a:r>
            <a:r>
              <a:rPr lang="ru-RU" sz="11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даны примерные – уточняйте конечную стоимость с учетом сроков и брендирования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endParaRPr lang="ru-RU" sz="1100" b="1" dirty="0" smtClean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НДС не облагается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Образцы платные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u="sng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Максимальных</a:t>
            </a: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 тиражей </a:t>
            </a: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нет – сделаем сколько надо</a:t>
            </a:r>
            <a:endParaRPr lang="ru-RU" sz="1100" b="1" dirty="0" smtClean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r>
              <a:rPr lang="ru-RU" sz="1100" b="1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Сроки изготовления уточняйте</a:t>
            </a: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endParaRPr lang="ru-RU" sz="1100" dirty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defTabSz="1005840">
              <a:lnSpc>
                <a:spcPct val="100000"/>
              </a:lnSpc>
              <a:spcBef>
                <a:spcPts val="600"/>
              </a:spcBef>
            </a:pPr>
            <a:endParaRPr lang="ru-RU" sz="1100" dirty="0" smtClean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 defTabSz="100584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endParaRPr lang="ru-RU" sz="1100" dirty="0" smtClean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 defTabSz="1005840">
              <a:lnSpc>
                <a:spcPct val="75000"/>
              </a:lnSpc>
              <a:spcBef>
                <a:spcPts val="0"/>
              </a:spcBef>
              <a:buNone/>
            </a:pPr>
            <a:endParaRPr lang="ru-RU" sz="1100" dirty="0" smtClean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0" indent="0" defTabSz="1005840">
              <a:lnSpc>
                <a:spcPct val="75000"/>
              </a:lnSpc>
              <a:spcBef>
                <a:spcPts val="0"/>
              </a:spcBef>
              <a:buNone/>
            </a:pPr>
            <a:endParaRPr lang="ru-RU" sz="1100" b="0" i="0" dirty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20"/>
          </p:nvPr>
        </p:nvSpPr>
        <p:spPr>
          <a:xfrm>
            <a:off x="473792" y="3082223"/>
            <a:ext cx="2450592" cy="1431720"/>
          </a:xfrm>
        </p:spPr>
        <p:txBody>
          <a:bodyPr anchor="ctr"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Варежки ……..……. 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600р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./пара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Шапочки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…………..…..700р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./шт.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Носки</a:t>
            </a:r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………………..700р</a:t>
            </a:r>
            <a:r>
              <a:rPr lang="ru-RU" sz="1100" dirty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./пара</a:t>
            </a:r>
          </a:p>
          <a:p>
            <a:r>
              <a:rPr lang="ru-RU" sz="1100" dirty="0" smtClean="0">
                <a:solidFill>
                  <a:schemeClr val="tx1">
                    <a:lumMod val="75000"/>
                  </a:schemeClr>
                </a:solidFill>
                <a:latin typeface="Century Gothic" panose="020B0502020202020204" pitchFamily="34" charset="0"/>
              </a:rPr>
              <a:t>Различные комбинации из них</a:t>
            </a:r>
            <a:endParaRPr lang="ru-RU" sz="1100" dirty="0">
              <a:solidFill>
                <a:schemeClr val="tx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8" name="Picture 4" descr="http://shockershop.narod.ru/vn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607" y="3459452"/>
            <a:ext cx="455612" cy="455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2" r="1519" b="3562"/>
          <a:stretch/>
        </p:blipFill>
        <p:spPr>
          <a:xfrm>
            <a:off x="488950" y="714375"/>
            <a:ext cx="2413857" cy="2276475"/>
          </a:xfrm>
        </p:spPr>
      </p:pic>
      <p:sp>
        <p:nvSpPr>
          <p:cNvPr id="29" name="Текст 19"/>
          <p:cNvSpPr txBox="1">
            <a:spLocks/>
          </p:cNvSpPr>
          <p:nvPr/>
        </p:nvSpPr>
        <p:spPr>
          <a:xfrm>
            <a:off x="453295" y="6882763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0" name="Текст 19"/>
          <p:cNvSpPr txBox="1">
            <a:spLocks/>
          </p:cNvSpPr>
          <p:nvPr/>
        </p:nvSpPr>
        <p:spPr>
          <a:xfrm>
            <a:off x="3862982" y="6899470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sp>
        <p:nvSpPr>
          <p:cNvPr id="32" name="Текст 19"/>
          <p:cNvSpPr txBox="1">
            <a:spLocks/>
          </p:cNvSpPr>
          <p:nvPr/>
        </p:nvSpPr>
        <p:spPr>
          <a:xfrm>
            <a:off x="7169657" y="6896599"/>
            <a:ext cx="2449512" cy="4483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0058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58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100"/>
              </a:spcBef>
            </a:pPr>
            <a:r>
              <a:rPr lang="en-US" sz="2000" dirty="0" smtClean="0">
                <a:latin typeface="Century Gothic" panose="020B0502020202020204" pitchFamily="34" charset="0"/>
              </a:rPr>
              <a:t>www.jemper.ru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69" y="4390332"/>
            <a:ext cx="2404003" cy="2250748"/>
          </a:xfrm>
          <a:prstGeom prst="rect">
            <a:avLst/>
          </a:prstGeom>
        </p:spPr>
      </p:pic>
      <p:sp>
        <p:nvSpPr>
          <p:cNvPr id="20" name="Скругленный прямоугольник 19"/>
          <p:cNvSpPr/>
          <p:nvPr/>
        </p:nvSpPr>
        <p:spPr>
          <a:xfrm>
            <a:off x="2329384" y="6173870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600р.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pic>
        <p:nvPicPr>
          <p:cNvPr id="16" name="Рисунок 15"/>
          <p:cNvPicPr>
            <a:picLocks noGrp="1" noChangeAspect="1"/>
          </p:cNvPicPr>
          <p:nvPr>
            <p:ph type="pic" sz="quarter" idx="2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62" b="6962"/>
          <a:stretch>
            <a:fillRect/>
          </a:stretch>
        </p:blipFill>
        <p:spPr/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5" t="9015" r="13131" b="9412"/>
          <a:stretch/>
        </p:blipFill>
        <p:spPr>
          <a:xfrm>
            <a:off x="3869648" y="704322"/>
            <a:ext cx="1234775" cy="13882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273" y="1423160"/>
            <a:ext cx="1197508" cy="119750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281" y="2440208"/>
            <a:ext cx="1197508" cy="11975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250" y="3228282"/>
            <a:ext cx="1408339" cy="1408339"/>
          </a:xfrm>
          <a:prstGeom prst="rect">
            <a:avLst/>
          </a:prstGeom>
        </p:spPr>
      </p:pic>
      <p:sp>
        <p:nvSpPr>
          <p:cNvPr id="26" name="Скругленный прямоугольник 25"/>
          <p:cNvSpPr/>
          <p:nvPr/>
        </p:nvSpPr>
        <p:spPr>
          <a:xfrm>
            <a:off x="5631712" y="4775808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350р.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55936" y="2687495"/>
            <a:ext cx="787585" cy="350356"/>
          </a:xfrm>
          <a:prstGeom prst="roundRect">
            <a:avLst>
              <a:gd name="adj" fmla="val 24445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7</a:t>
            </a:r>
            <a:r>
              <a:rPr lang="ru-RU" sz="1600" b="1" dirty="0" smtClean="0">
                <a:solidFill>
                  <a:srgbClr val="FF0000"/>
                </a:solidFill>
              </a:rPr>
              <a:t>00р.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36" name="Текст 3"/>
          <p:cNvSpPr>
            <a:spLocks noGrp="1"/>
          </p:cNvSpPr>
          <p:nvPr>
            <p:ph type="body" sz="quarter" idx="20"/>
          </p:nvPr>
        </p:nvSpPr>
        <p:spPr>
          <a:xfrm>
            <a:off x="483314" y="704322"/>
            <a:ext cx="1318492" cy="331177"/>
          </a:xfrm>
        </p:spPr>
        <p:txBody>
          <a:bodyPr/>
          <a:lstStyle/>
          <a:p>
            <a:pPr marL="0" indent="0" algn="ctr" defTabSz="1005840">
              <a:lnSpc>
                <a:spcPct val="75000"/>
              </a:lnSpc>
              <a:spcBef>
                <a:spcPts val="0"/>
              </a:spcBef>
              <a:buNone/>
            </a:pPr>
            <a:r>
              <a:rPr lang="ru-RU" sz="2000" b="1" i="0" dirty="0" smtClean="0">
                <a:solidFill>
                  <a:srgbClr val="B52E29"/>
                </a:solidFill>
              </a:rPr>
              <a:t>Носки</a:t>
            </a:r>
            <a:endParaRPr lang="ru-RU" sz="2000" b="1" i="0" dirty="0">
              <a:solidFill>
                <a:srgbClr val="B52E29"/>
              </a:solidFill>
            </a:endParaRPr>
          </a:p>
        </p:txBody>
      </p:sp>
      <p:sp>
        <p:nvSpPr>
          <p:cNvPr id="37" name="Текст 3"/>
          <p:cNvSpPr>
            <a:spLocks noGrp="1"/>
          </p:cNvSpPr>
          <p:nvPr>
            <p:ph type="body" sz="quarter" idx="20"/>
          </p:nvPr>
        </p:nvSpPr>
        <p:spPr>
          <a:xfrm>
            <a:off x="889342" y="4390332"/>
            <a:ext cx="1440041" cy="331177"/>
          </a:xfrm>
        </p:spPr>
        <p:txBody>
          <a:bodyPr/>
          <a:lstStyle/>
          <a:p>
            <a:pPr marL="0" indent="0" algn="ctr" defTabSz="1005840">
              <a:lnSpc>
                <a:spcPct val="75000"/>
              </a:lnSpc>
              <a:spcBef>
                <a:spcPts val="0"/>
              </a:spcBef>
              <a:buNone/>
            </a:pPr>
            <a:r>
              <a:rPr lang="ru-RU" sz="2000" b="1" i="0" dirty="0" smtClean="0">
                <a:solidFill>
                  <a:srgbClr val="B52E29"/>
                </a:solidFill>
              </a:rPr>
              <a:t>Варежки</a:t>
            </a:r>
            <a:endParaRPr lang="ru-RU" sz="2000" b="1" i="0" dirty="0">
              <a:solidFill>
                <a:srgbClr val="B52E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18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1832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roTvlRedBlutri_TP103461831" id="{0C3D980B-50E3-4D66-9B43-3931CF9FFD35}" vid="{90A23D53-AF51-4633-895C-800148A60E1A}"/>
    </a:ext>
  </a:extLst>
</a:theme>
</file>

<file path=ppt/theme/theme2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Туристический буклет">
      <a:dk1>
        <a:srgbClr val="595959"/>
      </a:dk1>
      <a:lt1>
        <a:sysClr val="window" lastClr="FFFFFF"/>
      </a:lt1>
      <a:dk2>
        <a:srgbClr val="000000"/>
      </a:dk2>
      <a:lt2>
        <a:srgbClr val="F5E7B9"/>
      </a:lt2>
      <a:accent1>
        <a:srgbClr val="B52E29"/>
      </a:accent1>
      <a:accent2>
        <a:srgbClr val="6BADE3"/>
      </a:accent2>
      <a:accent3>
        <a:srgbClr val="F0C456"/>
      </a:accent3>
      <a:accent4>
        <a:srgbClr val="60958D"/>
      </a:accent4>
      <a:accent5>
        <a:srgbClr val="E5554B"/>
      </a:accent5>
      <a:accent6>
        <a:srgbClr val="D5BFA5"/>
      </a:accent6>
      <a:hlink>
        <a:srgbClr val="E6C660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49991EB-01D6-4D1E-8B21-68A3BBF23D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TS103461832</Template>
  <TotalTime>0</TotalTime>
  <Words>196</Words>
  <Application>Microsoft Office PowerPoint</Application>
  <PresentationFormat>Произвольный</PresentationFormat>
  <Paragraphs>60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TS103461832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2013-09-07T07:50:51Z</dcterms:created>
  <dcterms:modified xsi:type="dcterms:W3CDTF">2014-09-22T19:22:43Z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TC034618329991</vt:lpwstr>
  </property>
</Properties>
</file>